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2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62" r:id="rId13"/>
    <p:sldId id="263" r:id="rId14"/>
    <p:sldId id="264" r:id="rId15"/>
    <p:sldId id="270" r:id="rId16"/>
    <p:sldId id="267" r:id="rId17"/>
    <p:sldId id="269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59" autoAdjust="0"/>
    <p:restoredTop sz="94660"/>
  </p:normalViewPr>
  <p:slideViewPr>
    <p:cSldViewPr>
      <p:cViewPr>
        <p:scale>
          <a:sx n="62" d="100"/>
          <a:sy n="62" d="100"/>
        </p:scale>
        <p:origin x="-6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4DB39-A028-40BD-8E3F-E542A346FF00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FFDE82-3EB5-40BE-AAEE-04F174526E29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>
              <a:latin typeface="Times New Roman KZ" pitchFamily="18" charset="0"/>
              <a:ea typeface="Times New Roman KZ" pitchFamily="18" charset="0"/>
            </a:rPr>
            <a:t>Төлеу Шаханов</a:t>
          </a:r>
          <a:endParaRPr lang="ru-RU" dirty="0">
            <a:latin typeface="Times New Roman KZ" pitchFamily="18" charset="0"/>
            <a:ea typeface="Times New Roman KZ" pitchFamily="18" charset="0"/>
          </a:endParaRPr>
        </a:p>
      </dgm:t>
    </dgm:pt>
    <dgm:pt modelId="{D1698F4D-753F-4F75-A72F-E7CE9C165405}" type="parTrans" cxnId="{F62CBD02-EEDC-463C-8A48-5F3DB211D87B}">
      <dgm:prSet/>
      <dgm:spPr/>
      <dgm:t>
        <a:bodyPr/>
        <a:lstStyle/>
        <a:p>
          <a:endParaRPr lang="ru-RU"/>
        </a:p>
      </dgm:t>
    </dgm:pt>
    <dgm:pt modelId="{17F771B3-6F97-4FCF-ADE4-B988999C42A4}" type="sibTrans" cxnId="{F62CBD02-EEDC-463C-8A48-5F3DB211D87B}">
      <dgm:prSet/>
      <dgm:spPr/>
      <dgm:t>
        <a:bodyPr/>
        <a:lstStyle/>
        <a:p>
          <a:endParaRPr lang="ru-RU"/>
        </a:p>
      </dgm:t>
    </dgm:pt>
    <dgm:pt modelId="{21C756EB-FF65-4BDE-A966-16EFAC5916F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 KZ" pitchFamily="18" charset="0"/>
              <a:ea typeface="Times New Roman KZ" pitchFamily="18" charset="0"/>
            </a:rPr>
            <a:t>Ақын, фантаст-жазушы, аудармашы, публицист</a:t>
          </a:r>
          <a:endParaRPr lang="ru-RU" sz="2000" dirty="0">
            <a:latin typeface="Times New Roman KZ" pitchFamily="18" charset="0"/>
            <a:ea typeface="Times New Roman KZ" pitchFamily="18" charset="0"/>
          </a:endParaRPr>
        </a:p>
      </dgm:t>
    </dgm:pt>
    <dgm:pt modelId="{00753BED-8089-4D82-A1B7-0919F5C261CE}" type="parTrans" cxnId="{37AEEA21-AFCD-4426-9679-ED5C5439AFBA}">
      <dgm:prSet/>
      <dgm:spPr/>
      <dgm:t>
        <a:bodyPr/>
        <a:lstStyle/>
        <a:p>
          <a:endParaRPr lang="ru-RU">
            <a:latin typeface="Times New Roman KZ" pitchFamily="18" charset="0"/>
            <a:ea typeface="Times New Roman KZ" pitchFamily="18" charset="0"/>
          </a:endParaRPr>
        </a:p>
      </dgm:t>
    </dgm:pt>
    <dgm:pt modelId="{2B0262DB-B811-4A8E-8724-E46CBA98A3A0}" type="sibTrans" cxnId="{37AEEA21-AFCD-4426-9679-ED5C5439AFBA}">
      <dgm:prSet/>
      <dgm:spPr/>
      <dgm:t>
        <a:bodyPr/>
        <a:lstStyle/>
        <a:p>
          <a:endParaRPr lang="ru-RU"/>
        </a:p>
      </dgm:t>
    </dgm:pt>
    <dgm:pt modelId="{D0E860F8-1660-4DC6-81A8-58675781B11B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dirty="0" smtClean="0">
              <a:latin typeface="Times New Roman KZ" pitchFamily="18" charset="0"/>
              <a:ea typeface="Times New Roman KZ" pitchFamily="18" charset="0"/>
            </a:rPr>
            <a:t>1942- 1994 ж.ж.</a:t>
          </a:r>
          <a:endParaRPr lang="ru-RU" dirty="0">
            <a:latin typeface="Times New Roman KZ" pitchFamily="18" charset="0"/>
            <a:ea typeface="Times New Roman KZ" pitchFamily="18" charset="0"/>
          </a:endParaRPr>
        </a:p>
      </dgm:t>
    </dgm:pt>
    <dgm:pt modelId="{23A4BA44-11B5-473D-B988-A9F1E049C973}" type="parTrans" cxnId="{17696357-D2AD-4C27-BBAA-11D2BACFA394}">
      <dgm:prSet/>
      <dgm:spPr/>
      <dgm:t>
        <a:bodyPr/>
        <a:lstStyle/>
        <a:p>
          <a:endParaRPr lang="ru-RU">
            <a:latin typeface="Times New Roman KZ" pitchFamily="18" charset="0"/>
            <a:ea typeface="Times New Roman KZ" pitchFamily="18" charset="0"/>
          </a:endParaRPr>
        </a:p>
      </dgm:t>
    </dgm:pt>
    <dgm:pt modelId="{B1A98A58-1C70-4BC5-A980-082B2E45E3EB}" type="sibTrans" cxnId="{17696357-D2AD-4C27-BBAA-11D2BACFA394}">
      <dgm:prSet/>
      <dgm:spPr/>
      <dgm:t>
        <a:bodyPr/>
        <a:lstStyle/>
        <a:p>
          <a:endParaRPr lang="ru-RU"/>
        </a:p>
      </dgm:t>
    </dgm:pt>
    <dgm:pt modelId="{CBEBEE0A-D771-4FAC-9562-AF218BF65FD4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 KZ" pitchFamily="18" charset="0"/>
              <a:ea typeface="Times New Roman KZ" pitchFamily="18" charset="0"/>
            </a:rPr>
            <a:t>“Қазақфильм” киностудиясында коллегия мүшесі</a:t>
          </a:r>
          <a:endParaRPr lang="ru-RU" sz="2000" dirty="0">
            <a:latin typeface="Times New Roman KZ" pitchFamily="18" charset="0"/>
            <a:ea typeface="Times New Roman KZ" pitchFamily="18" charset="0"/>
          </a:endParaRPr>
        </a:p>
      </dgm:t>
    </dgm:pt>
    <dgm:pt modelId="{3D741256-D1B1-44B7-BAB0-2DCED9DEA29B}" type="parTrans" cxnId="{0A7B7823-72D1-47E4-B161-39F22DF82044}">
      <dgm:prSet/>
      <dgm:spPr/>
      <dgm:t>
        <a:bodyPr/>
        <a:lstStyle/>
        <a:p>
          <a:endParaRPr lang="ru-RU">
            <a:latin typeface="Times New Roman KZ" pitchFamily="18" charset="0"/>
            <a:ea typeface="Times New Roman KZ" pitchFamily="18" charset="0"/>
          </a:endParaRPr>
        </a:p>
      </dgm:t>
    </dgm:pt>
    <dgm:pt modelId="{879C9092-3194-407E-B9A5-1EB10B470AAD}" type="sibTrans" cxnId="{0A7B7823-72D1-47E4-B161-39F22DF82044}">
      <dgm:prSet/>
      <dgm:spPr/>
      <dgm:t>
        <a:bodyPr/>
        <a:lstStyle/>
        <a:p>
          <a:endParaRPr lang="ru-RU"/>
        </a:p>
      </dgm:t>
    </dgm:pt>
    <dgm:pt modelId="{2E20C13E-39A4-4AFC-8771-974C28502A4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 KZ" pitchFamily="18" charset="0"/>
              <a:ea typeface="Times New Roman KZ" pitchFamily="18" charset="0"/>
            </a:rPr>
            <a:t>“Бәйге”, “Білесің бе бұларды?”, “Көгілдір мұнаралар”</a:t>
          </a:r>
          <a:endParaRPr lang="ru-RU" sz="2000" dirty="0">
            <a:latin typeface="Times New Roman KZ" pitchFamily="18" charset="0"/>
            <a:ea typeface="Times New Roman KZ" pitchFamily="18" charset="0"/>
          </a:endParaRPr>
        </a:p>
      </dgm:t>
    </dgm:pt>
    <dgm:pt modelId="{371FE69B-B963-465D-84BE-4675DBD9F7D8}" type="parTrans" cxnId="{3F32F272-4F16-4D1E-A2B4-D43B1A7D3F9E}">
      <dgm:prSet/>
      <dgm:spPr/>
      <dgm:t>
        <a:bodyPr/>
        <a:lstStyle/>
        <a:p>
          <a:endParaRPr lang="ru-RU">
            <a:latin typeface="Times New Roman KZ" pitchFamily="18" charset="0"/>
            <a:ea typeface="Times New Roman KZ" pitchFamily="18" charset="0"/>
          </a:endParaRPr>
        </a:p>
      </dgm:t>
    </dgm:pt>
    <dgm:pt modelId="{9818F8D6-23DA-4207-9772-17B7410A1044}" type="sibTrans" cxnId="{3F32F272-4F16-4D1E-A2B4-D43B1A7D3F9E}">
      <dgm:prSet/>
      <dgm:spPr/>
      <dgm:t>
        <a:bodyPr/>
        <a:lstStyle/>
        <a:p>
          <a:endParaRPr lang="ru-RU"/>
        </a:p>
      </dgm:t>
    </dgm:pt>
    <dgm:pt modelId="{275BF185-ED7C-4883-BE8C-A79789B45BB6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 KZ" pitchFamily="18" charset="0"/>
              <a:ea typeface="Times New Roman KZ" pitchFamily="18" charset="0"/>
            </a:rPr>
            <a:t>Ақмола облысы, Еркіншілік ауданы,  Бестөбе кеніші</a:t>
          </a:r>
          <a:endParaRPr lang="ru-RU" sz="2000" dirty="0">
            <a:latin typeface="Times New Roman KZ" pitchFamily="18" charset="0"/>
            <a:ea typeface="Times New Roman KZ" pitchFamily="18" charset="0"/>
          </a:endParaRPr>
        </a:p>
      </dgm:t>
    </dgm:pt>
    <dgm:pt modelId="{2A296D6D-5EA6-4A8E-BE63-A3E6DD415079}" type="parTrans" cxnId="{EBEF826A-494E-4C84-9842-273D108EE126}">
      <dgm:prSet/>
      <dgm:spPr/>
      <dgm:t>
        <a:bodyPr/>
        <a:lstStyle/>
        <a:p>
          <a:endParaRPr lang="ru-RU">
            <a:latin typeface="Times New Roman KZ" pitchFamily="18" charset="0"/>
            <a:ea typeface="Times New Roman KZ" pitchFamily="18" charset="0"/>
          </a:endParaRPr>
        </a:p>
      </dgm:t>
    </dgm:pt>
    <dgm:pt modelId="{C63D0BD2-DA10-492B-B18D-A6C3B1C9DE9B}" type="sibTrans" cxnId="{EBEF826A-494E-4C84-9842-273D108EE126}">
      <dgm:prSet/>
      <dgm:spPr/>
      <dgm:t>
        <a:bodyPr/>
        <a:lstStyle/>
        <a:p>
          <a:endParaRPr lang="ru-RU"/>
        </a:p>
      </dgm:t>
    </dgm:pt>
    <dgm:pt modelId="{AC5081D9-D819-4E3D-B49E-50C0970BE86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 KZ" pitchFamily="18" charset="0"/>
              <a:ea typeface="Times New Roman KZ" pitchFamily="18" charset="0"/>
            </a:rPr>
            <a:t>Шахтер отбасы</a:t>
          </a:r>
          <a:endParaRPr lang="ru-RU" sz="2000" dirty="0">
            <a:latin typeface="Times New Roman KZ" pitchFamily="18" charset="0"/>
            <a:ea typeface="Times New Roman KZ" pitchFamily="18" charset="0"/>
          </a:endParaRPr>
        </a:p>
      </dgm:t>
    </dgm:pt>
    <dgm:pt modelId="{D63620AF-73F6-4864-9264-901BB1B36652}" type="parTrans" cxnId="{CED05BE1-4AAB-4813-8944-5789B60E13C1}">
      <dgm:prSet/>
      <dgm:spPr/>
      <dgm:t>
        <a:bodyPr/>
        <a:lstStyle/>
        <a:p>
          <a:endParaRPr lang="ru-RU">
            <a:latin typeface="Times New Roman KZ" pitchFamily="18" charset="0"/>
            <a:ea typeface="Times New Roman KZ" pitchFamily="18" charset="0"/>
          </a:endParaRPr>
        </a:p>
      </dgm:t>
    </dgm:pt>
    <dgm:pt modelId="{A796DE4C-3E5E-44E6-A746-6B6CC676A449}" type="sibTrans" cxnId="{CED05BE1-4AAB-4813-8944-5789B60E13C1}">
      <dgm:prSet/>
      <dgm:spPr/>
      <dgm:t>
        <a:bodyPr/>
        <a:lstStyle/>
        <a:p>
          <a:endParaRPr lang="ru-RU"/>
        </a:p>
      </dgm:t>
    </dgm:pt>
    <dgm:pt modelId="{7482FE52-EDB3-47C2-9262-07AB266652D1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 KZ" pitchFamily="18" charset="0"/>
              <a:ea typeface="Times New Roman KZ" pitchFamily="18" charset="0"/>
            </a:rPr>
            <a:t>С.Киров атындағы Қазақ мемлекеттік униветситет</a:t>
          </a:r>
          <a:endParaRPr lang="ru-RU" sz="2000" dirty="0">
            <a:latin typeface="Times New Roman KZ" pitchFamily="18" charset="0"/>
            <a:ea typeface="Times New Roman KZ" pitchFamily="18" charset="0"/>
          </a:endParaRPr>
        </a:p>
      </dgm:t>
    </dgm:pt>
    <dgm:pt modelId="{3286E477-063C-44C7-A2A5-AC63459A77C0}" type="parTrans" cxnId="{AE78A5CD-967B-4FF2-A5F7-DA52E631CA4D}">
      <dgm:prSet/>
      <dgm:spPr/>
      <dgm:t>
        <a:bodyPr/>
        <a:lstStyle/>
        <a:p>
          <a:endParaRPr lang="ru-RU">
            <a:latin typeface="Times New Roman KZ" pitchFamily="18" charset="0"/>
            <a:ea typeface="Times New Roman KZ" pitchFamily="18" charset="0"/>
          </a:endParaRPr>
        </a:p>
      </dgm:t>
    </dgm:pt>
    <dgm:pt modelId="{DD0655DF-877A-42E9-B656-C53E197FAEE2}" type="sibTrans" cxnId="{AE78A5CD-967B-4FF2-A5F7-DA52E631CA4D}">
      <dgm:prSet/>
      <dgm:spPr/>
      <dgm:t>
        <a:bodyPr/>
        <a:lstStyle/>
        <a:p>
          <a:endParaRPr lang="ru-RU"/>
        </a:p>
      </dgm:t>
    </dgm:pt>
    <dgm:pt modelId="{42CBAF58-7EE8-4990-AC63-A34E0590C877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 KZ" pitchFamily="18" charset="0"/>
              <a:ea typeface="Times New Roman KZ" pitchFamily="18" charset="0"/>
            </a:rPr>
            <a:t>“Социалистік Қазақстан”,  “Ленинская смена”, “Қазақ әдебиеті” </a:t>
          </a:r>
          <a:endParaRPr lang="ru-RU" sz="2000" dirty="0">
            <a:latin typeface="Times New Roman KZ" pitchFamily="18" charset="0"/>
            <a:ea typeface="Times New Roman KZ" pitchFamily="18" charset="0"/>
          </a:endParaRPr>
        </a:p>
      </dgm:t>
    </dgm:pt>
    <dgm:pt modelId="{1DA852DA-5B85-4B27-89CE-7259225937C7}" type="parTrans" cxnId="{2B277B1A-7A13-4A63-AC1A-354290201AC4}">
      <dgm:prSet/>
      <dgm:spPr/>
      <dgm:t>
        <a:bodyPr/>
        <a:lstStyle/>
        <a:p>
          <a:endParaRPr lang="ru-RU">
            <a:latin typeface="Times New Roman KZ" pitchFamily="18" charset="0"/>
            <a:ea typeface="Times New Roman KZ" pitchFamily="18" charset="0"/>
          </a:endParaRPr>
        </a:p>
      </dgm:t>
    </dgm:pt>
    <dgm:pt modelId="{0F25B5E1-AB16-4F85-A852-1D15560FCDD0}" type="sibTrans" cxnId="{2B277B1A-7A13-4A63-AC1A-354290201AC4}">
      <dgm:prSet/>
      <dgm:spPr/>
      <dgm:t>
        <a:bodyPr/>
        <a:lstStyle/>
        <a:p>
          <a:endParaRPr lang="ru-RU"/>
        </a:p>
      </dgm:t>
    </dgm:pt>
    <dgm:pt modelId="{A0BBA5FA-266D-4B26-B9E2-E8A3BEDEC073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2000" dirty="0" smtClean="0">
              <a:latin typeface="Times New Roman KZ" pitchFamily="18" charset="0"/>
              <a:ea typeface="Times New Roman KZ" pitchFamily="18" charset="0"/>
            </a:rPr>
            <a:t>1959 ж. Темір жолына қарасты Ерейментау орыс мектебі</a:t>
          </a:r>
          <a:endParaRPr lang="ru-RU" sz="2000" dirty="0">
            <a:latin typeface="Times New Roman KZ" pitchFamily="18" charset="0"/>
            <a:ea typeface="Times New Roman KZ" pitchFamily="18" charset="0"/>
          </a:endParaRPr>
        </a:p>
      </dgm:t>
    </dgm:pt>
    <dgm:pt modelId="{F34D7F4C-152F-4C15-8956-04C6F9B715E5}" type="parTrans" cxnId="{0FD02D7F-E957-45CD-879A-F526B574AFA3}">
      <dgm:prSet/>
      <dgm:spPr/>
      <dgm:t>
        <a:bodyPr/>
        <a:lstStyle/>
        <a:p>
          <a:endParaRPr lang="ru-RU">
            <a:latin typeface="Times New Roman KZ" pitchFamily="18" charset="0"/>
            <a:ea typeface="Times New Roman KZ" pitchFamily="18" charset="0"/>
          </a:endParaRPr>
        </a:p>
      </dgm:t>
    </dgm:pt>
    <dgm:pt modelId="{6E9189B7-162A-45D5-8188-575EE3075E3C}" type="sibTrans" cxnId="{0FD02D7F-E957-45CD-879A-F526B574AFA3}">
      <dgm:prSet/>
      <dgm:spPr/>
      <dgm:t>
        <a:bodyPr/>
        <a:lstStyle/>
        <a:p>
          <a:endParaRPr lang="ru-RU"/>
        </a:p>
      </dgm:t>
    </dgm:pt>
    <dgm:pt modelId="{968E314E-D341-4A9E-B112-22318F6F13F5}" type="pres">
      <dgm:prSet presAssocID="{8B04DB39-A028-40BD-8E3F-E542A346FF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4E2C1B-5AD6-4FA5-A462-19530CC66F59}" type="pres">
      <dgm:prSet presAssocID="{8CFFDE82-3EB5-40BE-AAEE-04F174526E29}" presName="centerShape" presStyleLbl="node0" presStyleIdx="0" presStyleCnt="1" custScaleX="123107" custScaleY="120846"/>
      <dgm:spPr/>
      <dgm:t>
        <a:bodyPr/>
        <a:lstStyle/>
        <a:p>
          <a:endParaRPr lang="ru-RU"/>
        </a:p>
      </dgm:t>
    </dgm:pt>
    <dgm:pt modelId="{D5299888-3D87-420B-AD18-F73D14A035AC}" type="pres">
      <dgm:prSet presAssocID="{00753BED-8089-4D82-A1B7-0919F5C261CE}" presName="parTrans" presStyleLbl="sibTrans2D1" presStyleIdx="0" presStyleCnt="9"/>
      <dgm:spPr/>
      <dgm:t>
        <a:bodyPr/>
        <a:lstStyle/>
        <a:p>
          <a:endParaRPr lang="ru-RU"/>
        </a:p>
      </dgm:t>
    </dgm:pt>
    <dgm:pt modelId="{B9A323EA-3184-403F-AFBD-3734B07A8F60}" type="pres">
      <dgm:prSet presAssocID="{00753BED-8089-4D82-A1B7-0919F5C261CE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229E1292-2C7D-4DB2-963B-0FC8CD6A33A2}" type="pres">
      <dgm:prSet presAssocID="{21C756EB-FF65-4BDE-A966-16EFAC5916F7}" presName="node" presStyleLbl="node1" presStyleIdx="0" presStyleCnt="9" custScaleX="1629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7F9CC-6144-4282-A066-86EBC72F8530}" type="pres">
      <dgm:prSet presAssocID="{23A4BA44-11B5-473D-B988-A9F1E049C973}" presName="parTrans" presStyleLbl="sibTrans2D1" presStyleIdx="1" presStyleCnt="9"/>
      <dgm:spPr/>
      <dgm:t>
        <a:bodyPr/>
        <a:lstStyle/>
        <a:p>
          <a:endParaRPr lang="ru-RU"/>
        </a:p>
      </dgm:t>
    </dgm:pt>
    <dgm:pt modelId="{61B12F01-8FEA-427B-8BCD-C155173B5037}" type="pres">
      <dgm:prSet presAssocID="{23A4BA44-11B5-473D-B988-A9F1E049C973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486A4A3B-E86E-472B-9AF6-0B09F5418A1C}" type="pres">
      <dgm:prSet presAssocID="{D0E860F8-1660-4DC6-81A8-58675781B11B}" presName="node" presStyleLbl="node1" presStyleIdx="1" presStyleCnt="9" custScaleX="119715" custScaleY="90143" custRadScaleRad="119802" custRadScaleInc="33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FAEF8-667B-4496-8FC5-2BE8BA8DAA1E}" type="pres">
      <dgm:prSet presAssocID="{2A296D6D-5EA6-4A8E-BE63-A3E6DD415079}" presName="parTrans" presStyleLbl="sibTrans2D1" presStyleIdx="2" presStyleCnt="9"/>
      <dgm:spPr/>
      <dgm:t>
        <a:bodyPr/>
        <a:lstStyle/>
        <a:p>
          <a:endParaRPr lang="ru-RU"/>
        </a:p>
      </dgm:t>
    </dgm:pt>
    <dgm:pt modelId="{665BE311-98F3-4C5F-AD90-1FF7CB9E9F4C}" type="pres">
      <dgm:prSet presAssocID="{2A296D6D-5EA6-4A8E-BE63-A3E6DD415079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7DA87124-00B1-4795-BCDC-A38EE3D9996C}" type="pres">
      <dgm:prSet presAssocID="{275BF185-ED7C-4883-BE8C-A79789B45BB6}" presName="node" presStyleLbl="node1" presStyleIdx="2" presStyleCnt="9" custScaleX="153395" custScaleY="1305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D4C6B-ADA4-4698-8C3D-C1425348D7D8}" type="pres">
      <dgm:prSet presAssocID="{D63620AF-73F6-4864-9264-901BB1B36652}" presName="parTrans" presStyleLbl="sibTrans2D1" presStyleIdx="3" presStyleCnt="9"/>
      <dgm:spPr/>
      <dgm:t>
        <a:bodyPr/>
        <a:lstStyle/>
        <a:p>
          <a:endParaRPr lang="ru-RU"/>
        </a:p>
      </dgm:t>
    </dgm:pt>
    <dgm:pt modelId="{A3E595E5-F904-477F-8274-700243258227}" type="pres">
      <dgm:prSet presAssocID="{D63620AF-73F6-4864-9264-901BB1B36652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EAB6AEA3-B0F8-423B-B2D4-54EFE132A696}" type="pres">
      <dgm:prSet presAssocID="{AC5081D9-D819-4E3D-B49E-50C0970BE86F}" presName="node" presStyleLbl="node1" presStyleIdx="3" presStyleCnt="9" custScaleX="128418" custScaleY="83754" custRadScaleRad="99032" custRadScaleInc="-23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7C86F-62E7-4C11-9221-3B9891485C6F}" type="pres">
      <dgm:prSet presAssocID="{F34D7F4C-152F-4C15-8956-04C6F9B715E5}" presName="parTrans" presStyleLbl="sibTrans2D1" presStyleIdx="4" presStyleCnt="9"/>
      <dgm:spPr/>
      <dgm:t>
        <a:bodyPr/>
        <a:lstStyle/>
        <a:p>
          <a:endParaRPr lang="ru-RU"/>
        </a:p>
      </dgm:t>
    </dgm:pt>
    <dgm:pt modelId="{3DA2ABEB-4BAE-4D01-9510-0116636211E4}" type="pres">
      <dgm:prSet presAssocID="{F34D7F4C-152F-4C15-8956-04C6F9B715E5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C6989AB4-455C-4A84-9FB7-FB01B01FB19D}" type="pres">
      <dgm:prSet presAssocID="{A0BBA5FA-266D-4B26-B9E2-E8A3BEDEC073}" presName="node" presStyleLbl="node1" presStyleIdx="4" presStyleCnt="9" custScaleX="200461" custScaleY="107057" custRadScaleRad="109131" custRadScaleInc="-64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9D121-4E64-4327-922F-61F709BA32EE}" type="pres">
      <dgm:prSet presAssocID="{3286E477-063C-44C7-A2A5-AC63459A77C0}" presName="parTrans" presStyleLbl="sibTrans2D1" presStyleIdx="5" presStyleCnt="9"/>
      <dgm:spPr/>
      <dgm:t>
        <a:bodyPr/>
        <a:lstStyle/>
        <a:p>
          <a:endParaRPr lang="ru-RU"/>
        </a:p>
      </dgm:t>
    </dgm:pt>
    <dgm:pt modelId="{4942A92D-E125-4C8B-ADF5-CCBDB72D7BAD}" type="pres">
      <dgm:prSet presAssocID="{3286E477-063C-44C7-A2A5-AC63459A77C0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096C4B67-9E96-4394-9C99-8DE742A0B9D0}" type="pres">
      <dgm:prSet presAssocID="{7482FE52-EDB3-47C2-9262-07AB266652D1}" presName="node" presStyleLbl="node1" presStyleIdx="5" presStyleCnt="9" custScaleX="209722" custScaleY="93255" custRadScaleRad="110065" custRadScaleInc="41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DB712-493B-4783-8141-632BF21C2275}" type="pres">
      <dgm:prSet presAssocID="{1DA852DA-5B85-4B27-89CE-7259225937C7}" presName="parTrans" presStyleLbl="sibTrans2D1" presStyleIdx="6" presStyleCnt="9"/>
      <dgm:spPr/>
      <dgm:t>
        <a:bodyPr/>
        <a:lstStyle/>
        <a:p>
          <a:endParaRPr lang="ru-RU"/>
        </a:p>
      </dgm:t>
    </dgm:pt>
    <dgm:pt modelId="{4B0B29B9-3F83-4E79-ACB2-8A21D0469023}" type="pres">
      <dgm:prSet presAssocID="{1DA852DA-5B85-4B27-89CE-7259225937C7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58D7DF69-7A79-43DF-8593-38935CE6C140}" type="pres">
      <dgm:prSet presAssocID="{42CBAF58-7EE8-4990-AC63-A34E0590C877}" presName="node" presStyleLbl="node1" presStyleIdx="6" presStyleCnt="9" custScaleX="217444" custScaleY="103549" custRadScaleRad="107274" custRadScaleInc="23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490E8-9328-49C5-865C-7D742FB16243}" type="pres">
      <dgm:prSet presAssocID="{3D741256-D1B1-44B7-BAB0-2DCED9DEA29B}" presName="parTrans" presStyleLbl="sibTrans2D1" presStyleIdx="7" presStyleCnt="9"/>
      <dgm:spPr/>
      <dgm:t>
        <a:bodyPr/>
        <a:lstStyle/>
        <a:p>
          <a:endParaRPr lang="ru-RU"/>
        </a:p>
      </dgm:t>
    </dgm:pt>
    <dgm:pt modelId="{70448E24-5063-4D03-923C-CA0545FA413B}" type="pres">
      <dgm:prSet presAssocID="{3D741256-D1B1-44B7-BAB0-2DCED9DEA29B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5BFC8A17-C06D-459C-94CD-975E3E7C3FF2}" type="pres">
      <dgm:prSet presAssocID="{CBEBEE0A-D771-4FAC-9562-AF218BF65FD4}" presName="node" presStyleLbl="node1" presStyleIdx="7" presStyleCnt="9" custScaleX="192120" custScaleY="87304" custRadScaleRad="107488" custRadScaleInc="-5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8499AA-3A2C-4166-90BA-D45366524764}" type="pres">
      <dgm:prSet presAssocID="{371FE69B-B963-465D-84BE-4675DBD9F7D8}" presName="parTrans" presStyleLbl="sibTrans2D1" presStyleIdx="8" presStyleCnt="9"/>
      <dgm:spPr/>
      <dgm:t>
        <a:bodyPr/>
        <a:lstStyle/>
        <a:p>
          <a:endParaRPr lang="ru-RU"/>
        </a:p>
      </dgm:t>
    </dgm:pt>
    <dgm:pt modelId="{7A0B4A1F-CADF-40F8-9F7C-CF55178F9945}" type="pres">
      <dgm:prSet presAssocID="{371FE69B-B963-465D-84BE-4675DBD9F7D8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FC6B99F9-0E56-4ECE-80FD-F0F4A5E89AFB}" type="pres">
      <dgm:prSet presAssocID="{2E20C13E-39A4-4AFC-8771-974C28502A48}" presName="node" presStyleLbl="node1" presStyleIdx="8" presStyleCnt="9" custScaleX="213227" custRadScaleRad="120982" custRadScaleInc="-60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D93DB8-28BD-4564-995D-79BBC29B61CC}" type="presOf" srcId="{F34D7F4C-152F-4C15-8956-04C6F9B715E5}" destId="{3DA2ABEB-4BAE-4D01-9510-0116636211E4}" srcOrd="1" destOrd="0" presId="urn:microsoft.com/office/officeart/2005/8/layout/radial5"/>
    <dgm:cxn modelId="{1CAAFEF4-BE93-4DF4-B78A-A7F937FA6CAD}" type="presOf" srcId="{371FE69B-B963-465D-84BE-4675DBD9F7D8}" destId="{7A0B4A1F-CADF-40F8-9F7C-CF55178F9945}" srcOrd="1" destOrd="0" presId="urn:microsoft.com/office/officeart/2005/8/layout/radial5"/>
    <dgm:cxn modelId="{37AEEA21-AFCD-4426-9679-ED5C5439AFBA}" srcId="{8CFFDE82-3EB5-40BE-AAEE-04F174526E29}" destId="{21C756EB-FF65-4BDE-A966-16EFAC5916F7}" srcOrd="0" destOrd="0" parTransId="{00753BED-8089-4D82-A1B7-0919F5C261CE}" sibTransId="{2B0262DB-B811-4A8E-8724-E46CBA98A3A0}"/>
    <dgm:cxn modelId="{B85F33B6-64FA-4C80-8194-501A4858BFD4}" type="presOf" srcId="{D0E860F8-1660-4DC6-81A8-58675781B11B}" destId="{486A4A3B-E86E-472B-9AF6-0B09F5418A1C}" srcOrd="0" destOrd="0" presId="urn:microsoft.com/office/officeart/2005/8/layout/radial5"/>
    <dgm:cxn modelId="{EBEF826A-494E-4C84-9842-273D108EE126}" srcId="{8CFFDE82-3EB5-40BE-AAEE-04F174526E29}" destId="{275BF185-ED7C-4883-BE8C-A79789B45BB6}" srcOrd="2" destOrd="0" parTransId="{2A296D6D-5EA6-4A8E-BE63-A3E6DD415079}" sibTransId="{C63D0BD2-DA10-492B-B18D-A6C3B1C9DE9B}"/>
    <dgm:cxn modelId="{D69E71E2-F53E-44E8-878F-12F034A6E5A8}" type="presOf" srcId="{A0BBA5FA-266D-4B26-B9E2-E8A3BEDEC073}" destId="{C6989AB4-455C-4A84-9FB7-FB01B01FB19D}" srcOrd="0" destOrd="0" presId="urn:microsoft.com/office/officeart/2005/8/layout/radial5"/>
    <dgm:cxn modelId="{9660658C-7619-4C70-9C3A-765A0F668316}" type="presOf" srcId="{23A4BA44-11B5-473D-B988-A9F1E049C973}" destId="{9A07F9CC-6144-4282-A066-86EBC72F8530}" srcOrd="0" destOrd="0" presId="urn:microsoft.com/office/officeart/2005/8/layout/radial5"/>
    <dgm:cxn modelId="{57C0B98D-F467-4BA1-A39B-E70BE05C29C1}" type="presOf" srcId="{8B04DB39-A028-40BD-8E3F-E542A346FF00}" destId="{968E314E-D341-4A9E-B112-22318F6F13F5}" srcOrd="0" destOrd="0" presId="urn:microsoft.com/office/officeart/2005/8/layout/radial5"/>
    <dgm:cxn modelId="{28ED2522-C982-4BCA-A983-DF974F7EE9C6}" type="presOf" srcId="{42CBAF58-7EE8-4990-AC63-A34E0590C877}" destId="{58D7DF69-7A79-43DF-8593-38935CE6C140}" srcOrd="0" destOrd="0" presId="urn:microsoft.com/office/officeart/2005/8/layout/radial5"/>
    <dgm:cxn modelId="{6ED67EC9-CB49-41D7-9B89-6504A3846C03}" type="presOf" srcId="{D63620AF-73F6-4864-9264-901BB1B36652}" destId="{F37D4C6B-ADA4-4698-8C3D-C1425348D7D8}" srcOrd="0" destOrd="0" presId="urn:microsoft.com/office/officeart/2005/8/layout/radial5"/>
    <dgm:cxn modelId="{0FD02D7F-E957-45CD-879A-F526B574AFA3}" srcId="{8CFFDE82-3EB5-40BE-AAEE-04F174526E29}" destId="{A0BBA5FA-266D-4B26-B9E2-E8A3BEDEC073}" srcOrd="4" destOrd="0" parTransId="{F34D7F4C-152F-4C15-8956-04C6F9B715E5}" sibTransId="{6E9189B7-162A-45D5-8188-575EE3075E3C}"/>
    <dgm:cxn modelId="{AB5B280B-27EE-49D0-95A4-C3FB6CCC8A0E}" type="presOf" srcId="{8CFFDE82-3EB5-40BE-AAEE-04F174526E29}" destId="{914E2C1B-5AD6-4FA5-A462-19530CC66F59}" srcOrd="0" destOrd="0" presId="urn:microsoft.com/office/officeart/2005/8/layout/radial5"/>
    <dgm:cxn modelId="{FF16CE71-0AB7-438B-8DFA-CC6846E2A41B}" type="presOf" srcId="{3286E477-063C-44C7-A2A5-AC63459A77C0}" destId="{CA09D121-4E64-4327-922F-61F709BA32EE}" srcOrd="0" destOrd="0" presId="urn:microsoft.com/office/officeart/2005/8/layout/radial5"/>
    <dgm:cxn modelId="{8256B592-2929-4911-909B-65C633A7FE6B}" type="presOf" srcId="{3D741256-D1B1-44B7-BAB0-2DCED9DEA29B}" destId="{70448E24-5063-4D03-923C-CA0545FA413B}" srcOrd="1" destOrd="0" presId="urn:microsoft.com/office/officeart/2005/8/layout/radial5"/>
    <dgm:cxn modelId="{85A9C119-80C7-495D-9EE6-622F9D4E91E1}" type="presOf" srcId="{AC5081D9-D819-4E3D-B49E-50C0970BE86F}" destId="{EAB6AEA3-B0F8-423B-B2D4-54EFE132A696}" srcOrd="0" destOrd="0" presId="urn:microsoft.com/office/officeart/2005/8/layout/radial5"/>
    <dgm:cxn modelId="{C646EBF8-C5E1-46FF-9AC6-CFE6E13F3943}" type="presOf" srcId="{3286E477-063C-44C7-A2A5-AC63459A77C0}" destId="{4942A92D-E125-4C8B-ADF5-CCBDB72D7BAD}" srcOrd="1" destOrd="0" presId="urn:microsoft.com/office/officeart/2005/8/layout/radial5"/>
    <dgm:cxn modelId="{8297970E-13B2-4059-9CA1-8AE0865E55EE}" type="presOf" srcId="{F34D7F4C-152F-4C15-8956-04C6F9B715E5}" destId="{6AD7C86F-62E7-4C11-9221-3B9891485C6F}" srcOrd="0" destOrd="0" presId="urn:microsoft.com/office/officeart/2005/8/layout/radial5"/>
    <dgm:cxn modelId="{320C46D3-9DCA-406B-AB20-402F573C0A7A}" type="presOf" srcId="{2E20C13E-39A4-4AFC-8771-974C28502A48}" destId="{FC6B99F9-0E56-4ECE-80FD-F0F4A5E89AFB}" srcOrd="0" destOrd="0" presId="urn:microsoft.com/office/officeart/2005/8/layout/radial5"/>
    <dgm:cxn modelId="{2B277B1A-7A13-4A63-AC1A-354290201AC4}" srcId="{8CFFDE82-3EB5-40BE-AAEE-04F174526E29}" destId="{42CBAF58-7EE8-4990-AC63-A34E0590C877}" srcOrd="6" destOrd="0" parTransId="{1DA852DA-5B85-4B27-89CE-7259225937C7}" sibTransId="{0F25B5E1-AB16-4F85-A852-1D15560FCDD0}"/>
    <dgm:cxn modelId="{D1D86022-2CD1-4E7D-B0F9-1CAB42AD8B40}" type="presOf" srcId="{2A296D6D-5EA6-4A8E-BE63-A3E6DD415079}" destId="{665BE311-98F3-4C5F-AD90-1FF7CB9E9F4C}" srcOrd="1" destOrd="0" presId="urn:microsoft.com/office/officeart/2005/8/layout/radial5"/>
    <dgm:cxn modelId="{2AA96571-BAC9-435D-AFB1-9EDCB9294FE5}" type="presOf" srcId="{00753BED-8089-4D82-A1B7-0919F5C261CE}" destId="{B9A323EA-3184-403F-AFBD-3734B07A8F60}" srcOrd="1" destOrd="0" presId="urn:microsoft.com/office/officeart/2005/8/layout/radial5"/>
    <dgm:cxn modelId="{0A7B7823-72D1-47E4-B161-39F22DF82044}" srcId="{8CFFDE82-3EB5-40BE-AAEE-04F174526E29}" destId="{CBEBEE0A-D771-4FAC-9562-AF218BF65FD4}" srcOrd="7" destOrd="0" parTransId="{3D741256-D1B1-44B7-BAB0-2DCED9DEA29B}" sibTransId="{879C9092-3194-407E-B9A5-1EB10B470AAD}"/>
    <dgm:cxn modelId="{792055BB-8DDA-4B37-BD1E-430FE54A2E33}" type="presOf" srcId="{3D741256-D1B1-44B7-BAB0-2DCED9DEA29B}" destId="{038490E8-9328-49C5-865C-7D742FB16243}" srcOrd="0" destOrd="0" presId="urn:microsoft.com/office/officeart/2005/8/layout/radial5"/>
    <dgm:cxn modelId="{1381E60E-2733-4361-99B1-3306FA903429}" type="presOf" srcId="{1DA852DA-5B85-4B27-89CE-7259225937C7}" destId="{9EDDB712-493B-4783-8141-632BF21C2275}" srcOrd="0" destOrd="0" presId="urn:microsoft.com/office/officeart/2005/8/layout/radial5"/>
    <dgm:cxn modelId="{DCACB50A-C514-470D-BC55-2C26D6BF2164}" type="presOf" srcId="{2A296D6D-5EA6-4A8E-BE63-A3E6DD415079}" destId="{B9BFAEF8-667B-4496-8FC5-2BE8BA8DAA1E}" srcOrd="0" destOrd="0" presId="urn:microsoft.com/office/officeart/2005/8/layout/radial5"/>
    <dgm:cxn modelId="{17696357-D2AD-4C27-BBAA-11D2BACFA394}" srcId="{8CFFDE82-3EB5-40BE-AAEE-04F174526E29}" destId="{D0E860F8-1660-4DC6-81A8-58675781B11B}" srcOrd="1" destOrd="0" parTransId="{23A4BA44-11B5-473D-B988-A9F1E049C973}" sibTransId="{B1A98A58-1C70-4BC5-A980-082B2E45E3EB}"/>
    <dgm:cxn modelId="{CED05BE1-4AAB-4813-8944-5789B60E13C1}" srcId="{8CFFDE82-3EB5-40BE-AAEE-04F174526E29}" destId="{AC5081D9-D819-4E3D-B49E-50C0970BE86F}" srcOrd="3" destOrd="0" parTransId="{D63620AF-73F6-4864-9264-901BB1B36652}" sibTransId="{A796DE4C-3E5E-44E6-A746-6B6CC676A449}"/>
    <dgm:cxn modelId="{D6BED5FC-2FF2-4D6A-A86E-D20A04B7D033}" type="presOf" srcId="{1DA852DA-5B85-4B27-89CE-7259225937C7}" destId="{4B0B29B9-3F83-4E79-ACB2-8A21D0469023}" srcOrd="1" destOrd="0" presId="urn:microsoft.com/office/officeart/2005/8/layout/radial5"/>
    <dgm:cxn modelId="{C74B2520-8F5B-452E-9D15-2D39E9ECA04F}" type="presOf" srcId="{CBEBEE0A-D771-4FAC-9562-AF218BF65FD4}" destId="{5BFC8A17-C06D-459C-94CD-975E3E7C3FF2}" srcOrd="0" destOrd="0" presId="urn:microsoft.com/office/officeart/2005/8/layout/radial5"/>
    <dgm:cxn modelId="{C80B2907-3191-4D60-99D1-E9A56F2E7E7F}" type="presOf" srcId="{00753BED-8089-4D82-A1B7-0919F5C261CE}" destId="{D5299888-3D87-420B-AD18-F73D14A035AC}" srcOrd="0" destOrd="0" presId="urn:microsoft.com/office/officeart/2005/8/layout/radial5"/>
    <dgm:cxn modelId="{AE78A5CD-967B-4FF2-A5F7-DA52E631CA4D}" srcId="{8CFFDE82-3EB5-40BE-AAEE-04F174526E29}" destId="{7482FE52-EDB3-47C2-9262-07AB266652D1}" srcOrd="5" destOrd="0" parTransId="{3286E477-063C-44C7-A2A5-AC63459A77C0}" sibTransId="{DD0655DF-877A-42E9-B656-C53E197FAEE2}"/>
    <dgm:cxn modelId="{2D037D52-9964-483B-A3D1-9E9BEF2849A8}" type="presOf" srcId="{371FE69B-B963-465D-84BE-4675DBD9F7D8}" destId="{1E8499AA-3A2C-4166-90BA-D45366524764}" srcOrd="0" destOrd="0" presId="urn:microsoft.com/office/officeart/2005/8/layout/radial5"/>
    <dgm:cxn modelId="{228ADC1D-D72F-4B62-9BF8-EA417E1D07C4}" type="presOf" srcId="{275BF185-ED7C-4883-BE8C-A79789B45BB6}" destId="{7DA87124-00B1-4795-BCDC-A38EE3D9996C}" srcOrd="0" destOrd="0" presId="urn:microsoft.com/office/officeart/2005/8/layout/radial5"/>
    <dgm:cxn modelId="{203583E2-EA5A-48E2-A563-C8A5CE4D1761}" type="presOf" srcId="{7482FE52-EDB3-47C2-9262-07AB266652D1}" destId="{096C4B67-9E96-4394-9C99-8DE742A0B9D0}" srcOrd="0" destOrd="0" presId="urn:microsoft.com/office/officeart/2005/8/layout/radial5"/>
    <dgm:cxn modelId="{BDCE8908-565E-4243-82A4-20F9BF83A308}" type="presOf" srcId="{D63620AF-73F6-4864-9264-901BB1B36652}" destId="{A3E595E5-F904-477F-8274-700243258227}" srcOrd="1" destOrd="0" presId="urn:microsoft.com/office/officeart/2005/8/layout/radial5"/>
    <dgm:cxn modelId="{F62CBD02-EEDC-463C-8A48-5F3DB211D87B}" srcId="{8B04DB39-A028-40BD-8E3F-E542A346FF00}" destId="{8CFFDE82-3EB5-40BE-AAEE-04F174526E29}" srcOrd="0" destOrd="0" parTransId="{D1698F4D-753F-4F75-A72F-E7CE9C165405}" sibTransId="{17F771B3-6F97-4FCF-ADE4-B988999C42A4}"/>
    <dgm:cxn modelId="{3F32F272-4F16-4D1E-A2B4-D43B1A7D3F9E}" srcId="{8CFFDE82-3EB5-40BE-AAEE-04F174526E29}" destId="{2E20C13E-39A4-4AFC-8771-974C28502A48}" srcOrd="8" destOrd="0" parTransId="{371FE69B-B963-465D-84BE-4675DBD9F7D8}" sibTransId="{9818F8D6-23DA-4207-9772-17B7410A1044}"/>
    <dgm:cxn modelId="{75A363A1-AEBB-45EF-81F5-1DB2B9977C97}" type="presOf" srcId="{21C756EB-FF65-4BDE-A966-16EFAC5916F7}" destId="{229E1292-2C7D-4DB2-963B-0FC8CD6A33A2}" srcOrd="0" destOrd="0" presId="urn:microsoft.com/office/officeart/2005/8/layout/radial5"/>
    <dgm:cxn modelId="{C2C02D5B-F0DC-4D5C-AAB0-11FD70203AC8}" type="presOf" srcId="{23A4BA44-11B5-473D-B988-A9F1E049C973}" destId="{61B12F01-8FEA-427B-8BCD-C155173B5037}" srcOrd="1" destOrd="0" presId="urn:microsoft.com/office/officeart/2005/8/layout/radial5"/>
    <dgm:cxn modelId="{9F102F41-4F9B-4F46-B405-2E3D4D10CF86}" type="presParOf" srcId="{968E314E-D341-4A9E-B112-22318F6F13F5}" destId="{914E2C1B-5AD6-4FA5-A462-19530CC66F59}" srcOrd="0" destOrd="0" presId="urn:microsoft.com/office/officeart/2005/8/layout/radial5"/>
    <dgm:cxn modelId="{D7FB8497-7181-4798-A58C-0C479559E63C}" type="presParOf" srcId="{968E314E-D341-4A9E-B112-22318F6F13F5}" destId="{D5299888-3D87-420B-AD18-F73D14A035AC}" srcOrd="1" destOrd="0" presId="urn:microsoft.com/office/officeart/2005/8/layout/radial5"/>
    <dgm:cxn modelId="{B0074DE4-9811-4B83-8E9B-7D2FF6228DBF}" type="presParOf" srcId="{D5299888-3D87-420B-AD18-F73D14A035AC}" destId="{B9A323EA-3184-403F-AFBD-3734B07A8F60}" srcOrd="0" destOrd="0" presId="urn:microsoft.com/office/officeart/2005/8/layout/radial5"/>
    <dgm:cxn modelId="{3ADA13F3-6045-48B7-AC1F-71F2044C18B4}" type="presParOf" srcId="{968E314E-D341-4A9E-B112-22318F6F13F5}" destId="{229E1292-2C7D-4DB2-963B-0FC8CD6A33A2}" srcOrd="2" destOrd="0" presId="urn:microsoft.com/office/officeart/2005/8/layout/radial5"/>
    <dgm:cxn modelId="{D5B097D4-1794-4D06-9377-097E9B7D6FA4}" type="presParOf" srcId="{968E314E-D341-4A9E-B112-22318F6F13F5}" destId="{9A07F9CC-6144-4282-A066-86EBC72F8530}" srcOrd="3" destOrd="0" presId="urn:microsoft.com/office/officeart/2005/8/layout/radial5"/>
    <dgm:cxn modelId="{E4B7F8DC-ED00-4827-A884-17FABF065934}" type="presParOf" srcId="{9A07F9CC-6144-4282-A066-86EBC72F8530}" destId="{61B12F01-8FEA-427B-8BCD-C155173B5037}" srcOrd="0" destOrd="0" presId="urn:microsoft.com/office/officeart/2005/8/layout/radial5"/>
    <dgm:cxn modelId="{FF576599-29E0-4645-A8B3-95F607BCB0C9}" type="presParOf" srcId="{968E314E-D341-4A9E-B112-22318F6F13F5}" destId="{486A4A3B-E86E-472B-9AF6-0B09F5418A1C}" srcOrd="4" destOrd="0" presId="urn:microsoft.com/office/officeart/2005/8/layout/radial5"/>
    <dgm:cxn modelId="{9898C2E2-4247-441B-8441-A5979A00FD75}" type="presParOf" srcId="{968E314E-D341-4A9E-B112-22318F6F13F5}" destId="{B9BFAEF8-667B-4496-8FC5-2BE8BA8DAA1E}" srcOrd="5" destOrd="0" presId="urn:microsoft.com/office/officeart/2005/8/layout/radial5"/>
    <dgm:cxn modelId="{2992971C-D749-46BB-9B3D-BCF7D1190130}" type="presParOf" srcId="{B9BFAEF8-667B-4496-8FC5-2BE8BA8DAA1E}" destId="{665BE311-98F3-4C5F-AD90-1FF7CB9E9F4C}" srcOrd="0" destOrd="0" presId="urn:microsoft.com/office/officeart/2005/8/layout/radial5"/>
    <dgm:cxn modelId="{BDC1E111-38E6-478B-9A32-43368983C531}" type="presParOf" srcId="{968E314E-D341-4A9E-B112-22318F6F13F5}" destId="{7DA87124-00B1-4795-BCDC-A38EE3D9996C}" srcOrd="6" destOrd="0" presId="urn:microsoft.com/office/officeart/2005/8/layout/radial5"/>
    <dgm:cxn modelId="{BD03C6A2-26A8-4706-8EF2-3D24CD432371}" type="presParOf" srcId="{968E314E-D341-4A9E-B112-22318F6F13F5}" destId="{F37D4C6B-ADA4-4698-8C3D-C1425348D7D8}" srcOrd="7" destOrd="0" presId="urn:microsoft.com/office/officeart/2005/8/layout/radial5"/>
    <dgm:cxn modelId="{5721FCC7-529D-43A4-8BA4-1C0305E3438F}" type="presParOf" srcId="{F37D4C6B-ADA4-4698-8C3D-C1425348D7D8}" destId="{A3E595E5-F904-477F-8274-700243258227}" srcOrd="0" destOrd="0" presId="urn:microsoft.com/office/officeart/2005/8/layout/radial5"/>
    <dgm:cxn modelId="{B26C28B4-836E-4BD5-95B9-A921E219C316}" type="presParOf" srcId="{968E314E-D341-4A9E-B112-22318F6F13F5}" destId="{EAB6AEA3-B0F8-423B-B2D4-54EFE132A696}" srcOrd="8" destOrd="0" presId="urn:microsoft.com/office/officeart/2005/8/layout/radial5"/>
    <dgm:cxn modelId="{912442CD-51E9-4AEA-A912-E6602A6EE283}" type="presParOf" srcId="{968E314E-D341-4A9E-B112-22318F6F13F5}" destId="{6AD7C86F-62E7-4C11-9221-3B9891485C6F}" srcOrd="9" destOrd="0" presId="urn:microsoft.com/office/officeart/2005/8/layout/radial5"/>
    <dgm:cxn modelId="{7D8F1EE2-E6CF-4C31-B3AD-A5C67DF25B0A}" type="presParOf" srcId="{6AD7C86F-62E7-4C11-9221-3B9891485C6F}" destId="{3DA2ABEB-4BAE-4D01-9510-0116636211E4}" srcOrd="0" destOrd="0" presId="urn:microsoft.com/office/officeart/2005/8/layout/radial5"/>
    <dgm:cxn modelId="{97E188BA-61BD-4249-B50D-46D0D8791BA3}" type="presParOf" srcId="{968E314E-D341-4A9E-B112-22318F6F13F5}" destId="{C6989AB4-455C-4A84-9FB7-FB01B01FB19D}" srcOrd="10" destOrd="0" presId="urn:microsoft.com/office/officeart/2005/8/layout/radial5"/>
    <dgm:cxn modelId="{165D43AF-2204-4B32-BFD0-69F2B2E9F8AD}" type="presParOf" srcId="{968E314E-D341-4A9E-B112-22318F6F13F5}" destId="{CA09D121-4E64-4327-922F-61F709BA32EE}" srcOrd="11" destOrd="0" presId="urn:microsoft.com/office/officeart/2005/8/layout/radial5"/>
    <dgm:cxn modelId="{FB8A83C0-98D7-4770-958F-95DA04F5F16D}" type="presParOf" srcId="{CA09D121-4E64-4327-922F-61F709BA32EE}" destId="{4942A92D-E125-4C8B-ADF5-CCBDB72D7BAD}" srcOrd="0" destOrd="0" presId="urn:microsoft.com/office/officeart/2005/8/layout/radial5"/>
    <dgm:cxn modelId="{62226793-5289-4A2F-845F-6F867A535CD0}" type="presParOf" srcId="{968E314E-D341-4A9E-B112-22318F6F13F5}" destId="{096C4B67-9E96-4394-9C99-8DE742A0B9D0}" srcOrd="12" destOrd="0" presId="urn:microsoft.com/office/officeart/2005/8/layout/radial5"/>
    <dgm:cxn modelId="{33014892-166B-4446-BC79-E5AD0CA59568}" type="presParOf" srcId="{968E314E-D341-4A9E-B112-22318F6F13F5}" destId="{9EDDB712-493B-4783-8141-632BF21C2275}" srcOrd="13" destOrd="0" presId="urn:microsoft.com/office/officeart/2005/8/layout/radial5"/>
    <dgm:cxn modelId="{3408CE18-D568-4C37-9685-67CD5A6E493E}" type="presParOf" srcId="{9EDDB712-493B-4783-8141-632BF21C2275}" destId="{4B0B29B9-3F83-4E79-ACB2-8A21D0469023}" srcOrd="0" destOrd="0" presId="urn:microsoft.com/office/officeart/2005/8/layout/radial5"/>
    <dgm:cxn modelId="{3E071FF9-37E8-4DA1-B34B-0860675FEF24}" type="presParOf" srcId="{968E314E-D341-4A9E-B112-22318F6F13F5}" destId="{58D7DF69-7A79-43DF-8593-38935CE6C140}" srcOrd="14" destOrd="0" presId="urn:microsoft.com/office/officeart/2005/8/layout/radial5"/>
    <dgm:cxn modelId="{20477E18-6599-41F3-8C54-D36E5D47735E}" type="presParOf" srcId="{968E314E-D341-4A9E-B112-22318F6F13F5}" destId="{038490E8-9328-49C5-865C-7D742FB16243}" srcOrd="15" destOrd="0" presId="urn:microsoft.com/office/officeart/2005/8/layout/radial5"/>
    <dgm:cxn modelId="{1B63E969-1E29-473B-9B4B-B967C7582BDC}" type="presParOf" srcId="{038490E8-9328-49C5-865C-7D742FB16243}" destId="{70448E24-5063-4D03-923C-CA0545FA413B}" srcOrd="0" destOrd="0" presId="urn:microsoft.com/office/officeart/2005/8/layout/radial5"/>
    <dgm:cxn modelId="{B44BDDF3-0AC7-431E-A7C6-A6488C192DF8}" type="presParOf" srcId="{968E314E-D341-4A9E-B112-22318F6F13F5}" destId="{5BFC8A17-C06D-459C-94CD-975E3E7C3FF2}" srcOrd="16" destOrd="0" presId="urn:microsoft.com/office/officeart/2005/8/layout/radial5"/>
    <dgm:cxn modelId="{91EF84A2-D240-4CA6-B661-EA0EA920BA6A}" type="presParOf" srcId="{968E314E-D341-4A9E-B112-22318F6F13F5}" destId="{1E8499AA-3A2C-4166-90BA-D45366524764}" srcOrd="17" destOrd="0" presId="urn:microsoft.com/office/officeart/2005/8/layout/radial5"/>
    <dgm:cxn modelId="{0BBD16F7-69E4-460E-AE9E-55A5D7847C80}" type="presParOf" srcId="{1E8499AA-3A2C-4166-90BA-D45366524764}" destId="{7A0B4A1F-CADF-40F8-9F7C-CF55178F9945}" srcOrd="0" destOrd="0" presId="urn:microsoft.com/office/officeart/2005/8/layout/radial5"/>
    <dgm:cxn modelId="{0D80AC1B-EC4D-4715-A68F-40591F78E47E}" type="presParOf" srcId="{968E314E-D341-4A9E-B112-22318F6F13F5}" destId="{FC6B99F9-0E56-4ECE-80FD-F0F4A5E89AFB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4E2C1B-5AD6-4FA5-A462-19530CC66F59}">
      <dsp:nvSpPr>
        <dsp:cNvPr id="0" name=""/>
        <dsp:cNvSpPr/>
      </dsp:nvSpPr>
      <dsp:spPr>
        <a:xfrm>
          <a:off x="3589391" y="2383600"/>
          <a:ext cx="2248082" cy="2206794"/>
        </a:xfrm>
        <a:prstGeom prst="ellipse">
          <a:avLst/>
        </a:prstGeom>
        <a:gradFill rotWithShape="1">
          <a:gsLst>
            <a:gs pos="0">
              <a:schemeClr val="accent1">
                <a:tint val="70000"/>
                <a:satMod val="130000"/>
              </a:schemeClr>
            </a:gs>
            <a:gs pos="43000">
              <a:schemeClr val="accent1">
                <a:tint val="44000"/>
                <a:satMod val="165000"/>
              </a:schemeClr>
            </a:gs>
            <a:gs pos="93000">
              <a:schemeClr val="accent1">
                <a:tint val="15000"/>
                <a:satMod val="165000"/>
              </a:schemeClr>
            </a:gs>
            <a:gs pos="100000">
              <a:schemeClr val="accent1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>
              <a:latin typeface="Times New Roman KZ" pitchFamily="18" charset="0"/>
              <a:ea typeface="Times New Roman KZ" pitchFamily="18" charset="0"/>
            </a:rPr>
            <a:t>Төлеу Шаханов</a:t>
          </a:r>
          <a:endParaRPr lang="ru-RU" sz="2900" kern="1200" dirty="0">
            <a:latin typeface="Times New Roman KZ" pitchFamily="18" charset="0"/>
            <a:ea typeface="Times New Roman KZ" pitchFamily="18" charset="0"/>
          </a:endParaRPr>
        </a:p>
      </dsp:txBody>
      <dsp:txXfrm>
        <a:off x="3589391" y="2383600"/>
        <a:ext cx="2248082" cy="2206794"/>
      </dsp:txXfrm>
    </dsp:sp>
    <dsp:sp modelId="{D5299888-3D87-420B-AD18-F73D14A035AC}">
      <dsp:nvSpPr>
        <dsp:cNvPr id="0" name=""/>
        <dsp:cNvSpPr/>
      </dsp:nvSpPr>
      <dsp:spPr>
        <a:xfrm rot="16200000">
          <a:off x="4463192" y="1615172"/>
          <a:ext cx="500480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latin typeface="Times New Roman KZ" pitchFamily="18" charset="0"/>
            <a:ea typeface="Times New Roman KZ" pitchFamily="18" charset="0"/>
          </a:endParaRPr>
        </a:p>
      </dsp:txBody>
      <dsp:txXfrm rot="16200000">
        <a:off x="4463192" y="1615172"/>
        <a:ext cx="500480" cy="620881"/>
      </dsp:txXfrm>
    </dsp:sp>
    <dsp:sp modelId="{229E1292-2C7D-4DB2-963B-0FC8CD6A33A2}">
      <dsp:nvSpPr>
        <dsp:cNvPr id="0" name=""/>
        <dsp:cNvSpPr/>
      </dsp:nvSpPr>
      <dsp:spPr>
        <a:xfrm>
          <a:off x="3523123" y="-21599"/>
          <a:ext cx="2380619" cy="146089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 KZ" pitchFamily="18" charset="0"/>
              <a:ea typeface="Times New Roman KZ" pitchFamily="18" charset="0"/>
            </a:rPr>
            <a:t>Ақын, фантаст-жазушы, аудармашы, публицист</a:t>
          </a:r>
          <a:endParaRPr lang="ru-RU" sz="2000" kern="1200" dirty="0">
            <a:latin typeface="Times New Roman KZ" pitchFamily="18" charset="0"/>
            <a:ea typeface="Times New Roman KZ" pitchFamily="18" charset="0"/>
          </a:endParaRPr>
        </a:p>
      </dsp:txBody>
      <dsp:txXfrm>
        <a:off x="3523123" y="-21599"/>
        <a:ext cx="2380619" cy="1460896"/>
      </dsp:txXfrm>
    </dsp:sp>
    <dsp:sp modelId="{9A07F9CC-6144-4282-A066-86EBC72F8530}">
      <dsp:nvSpPr>
        <dsp:cNvPr id="0" name=""/>
        <dsp:cNvSpPr/>
      </dsp:nvSpPr>
      <dsp:spPr>
        <a:xfrm rot="19005876">
          <a:off x="5654503" y="1927024"/>
          <a:ext cx="775800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latin typeface="Times New Roman KZ" pitchFamily="18" charset="0"/>
            <a:ea typeface="Times New Roman KZ" pitchFamily="18" charset="0"/>
          </a:endParaRPr>
        </a:p>
      </dsp:txBody>
      <dsp:txXfrm rot="19005876">
        <a:off x="5654503" y="1927024"/>
        <a:ext cx="775800" cy="620881"/>
      </dsp:txXfrm>
    </dsp:sp>
    <dsp:sp modelId="{486A4A3B-E86E-472B-9AF6-0B09F5418A1C}">
      <dsp:nvSpPr>
        <dsp:cNvPr id="0" name=""/>
        <dsp:cNvSpPr/>
      </dsp:nvSpPr>
      <dsp:spPr>
        <a:xfrm>
          <a:off x="6263778" y="548687"/>
          <a:ext cx="1748912" cy="131689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200" kern="1200" dirty="0" smtClean="0">
              <a:latin typeface="Times New Roman KZ" pitchFamily="18" charset="0"/>
              <a:ea typeface="Times New Roman KZ" pitchFamily="18" charset="0"/>
            </a:rPr>
            <a:t>1942- 1994 ж.ж.</a:t>
          </a:r>
          <a:endParaRPr lang="ru-RU" sz="2200" kern="1200" dirty="0">
            <a:latin typeface="Times New Roman KZ" pitchFamily="18" charset="0"/>
            <a:ea typeface="Times New Roman KZ" pitchFamily="18" charset="0"/>
          </a:endParaRPr>
        </a:p>
      </dsp:txBody>
      <dsp:txXfrm>
        <a:off x="6263778" y="548687"/>
        <a:ext cx="1748912" cy="1316896"/>
      </dsp:txXfrm>
    </dsp:sp>
    <dsp:sp modelId="{B9BFAEF8-667B-4496-8FC5-2BE8BA8DAA1E}">
      <dsp:nvSpPr>
        <dsp:cNvPr id="0" name=""/>
        <dsp:cNvSpPr/>
      </dsp:nvSpPr>
      <dsp:spPr>
        <a:xfrm rot="21000000">
          <a:off x="5934728" y="2935946"/>
          <a:ext cx="286547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latin typeface="Times New Roman KZ" pitchFamily="18" charset="0"/>
            <a:ea typeface="Times New Roman KZ" pitchFamily="18" charset="0"/>
          </a:endParaRPr>
        </a:p>
      </dsp:txBody>
      <dsp:txXfrm rot="21000000">
        <a:off x="5934728" y="2935946"/>
        <a:ext cx="286547" cy="620881"/>
      </dsp:txXfrm>
    </dsp:sp>
    <dsp:sp modelId="{7DA87124-00B1-4795-BCDC-A38EE3D9996C}">
      <dsp:nvSpPr>
        <dsp:cNvPr id="0" name=""/>
        <dsp:cNvSpPr/>
      </dsp:nvSpPr>
      <dsp:spPr>
        <a:xfrm>
          <a:off x="6328904" y="2051100"/>
          <a:ext cx="2240942" cy="190695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 KZ" pitchFamily="18" charset="0"/>
              <a:ea typeface="Times New Roman KZ" pitchFamily="18" charset="0"/>
            </a:rPr>
            <a:t>Ақмола облысы, Еркіншілік ауданы,  Бестөбе кеніші</a:t>
          </a:r>
          <a:endParaRPr lang="ru-RU" sz="2000" kern="1200" dirty="0">
            <a:latin typeface="Times New Roman KZ" pitchFamily="18" charset="0"/>
            <a:ea typeface="Times New Roman KZ" pitchFamily="18" charset="0"/>
          </a:endParaRPr>
        </a:p>
      </dsp:txBody>
      <dsp:txXfrm>
        <a:off x="6328904" y="2051100"/>
        <a:ext cx="2240942" cy="1906952"/>
      </dsp:txXfrm>
    </dsp:sp>
    <dsp:sp modelId="{F37D4C6B-ADA4-4698-8C3D-C1425348D7D8}">
      <dsp:nvSpPr>
        <dsp:cNvPr id="0" name=""/>
        <dsp:cNvSpPr/>
      </dsp:nvSpPr>
      <dsp:spPr>
        <a:xfrm rot="1515036">
          <a:off x="5863901" y="3817988"/>
          <a:ext cx="419048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latin typeface="Times New Roman KZ" pitchFamily="18" charset="0"/>
            <a:ea typeface="Times New Roman KZ" pitchFamily="18" charset="0"/>
          </a:endParaRPr>
        </a:p>
      </dsp:txBody>
      <dsp:txXfrm rot="1515036">
        <a:off x="5863901" y="3817988"/>
        <a:ext cx="419048" cy="620881"/>
      </dsp:txXfrm>
    </dsp:sp>
    <dsp:sp modelId="{EAB6AEA3-B0F8-423B-B2D4-54EFE132A696}">
      <dsp:nvSpPr>
        <dsp:cNvPr id="0" name=""/>
        <dsp:cNvSpPr/>
      </dsp:nvSpPr>
      <dsp:spPr>
        <a:xfrm>
          <a:off x="6263781" y="4048843"/>
          <a:ext cx="1876054" cy="122355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 KZ" pitchFamily="18" charset="0"/>
              <a:ea typeface="Times New Roman KZ" pitchFamily="18" charset="0"/>
            </a:rPr>
            <a:t>Шахтер отбасы</a:t>
          </a:r>
          <a:endParaRPr lang="ru-RU" sz="2000" kern="1200" dirty="0">
            <a:latin typeface="Times New Roman KZ" pitchFamily="18" charset="0"/>
            <a:ea typeface="Times New Roman KZ" pitchFamily="18" charset="0"/>
          </a:endParaRPr>
        </a:p>
      </dsp:txBody>
      <dsp:txXfrm>
        <a:off x="6263781" y="4048843"/>
        <a:ext cx="1876054" cy="1223559"/>
      </dsp:txXfrm>
    </dsp:sp>
    <dsp:sp modelId="{6AD7C86F-62E7-4C11-9221-3B9891485C6F}">
      <dsp:nvSpPr>
        <dsp:cNvPr id="0" name=""/>
        <dsp:cNvSpPr/>
      </dsp:nvSpPr>
      <dsp:spPr>
        <a:xfrm rot="3426468">
          <a:off x="5314201" y="4532520"/>
          <a:ext cx="552363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latin typeface="Times New Roman KZ" pitchFamily="18" charset="0"/>
            <a:ea typeface="Times New Roman KZ" pitchFamily="18" charset="0"/>
          </a:endParaRPr>
        </a:p>
      </dsp:txBody>
      <dsp:txXfrm rot="3426468">
        <a:off x="5314201" y="4532520"/>
        <a:ext cx="552363" cy="620881"/>
      </dsp:txXfrm>
    </dsp:sp>
    <dsp:sp modelId="{C6989AB4-455C-4A84-9FB7-FB01B01FB19D}">
      <dsp:nvSpPr>
        <dsp:cNvPr id="0" name=""/>
        <dsp:cNvSpPr/>
      </dsp:nvSpPr>
      <dsp:spPr>
        <a:xfrm>
          <a:off x="4895630" y="5250803"/>
          <a:ext cx="2928528" cy="1563992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 KZ" pitchFamily="18" charset="0"/>
              <a:ea typeface="Times New Roman KZ" pitchFamily="18" charset="0"/>
            </a:rPr>
            <a:t>1959 ж. Темір жолына қарасты Ерейментау орыс мектебі</a:t>
          </a:r>
          <a:endParaRPr lang="ru-RU" sz="2000" kern="1200" dirty="0">
            <a:latin typeface="Times New Roman KZ" pitchFamily="18" charset="0"/>
            <a:ea typeface="Times New Roman KZ" pitchFamily="18" charset="0"/>
          </a:endParaRPr>
        </a:p>
      </dsp:txBody>
      <dsp:txXfrm>
        <a:off x="4895630" y="5250803"/>
        <a:ext cx="2928528" cy="1563992"/>
      </dsp:txXfrm>
    </dsp:sp>
    <dsp:sp modelId="{CA09D121-4E64-4327-922F-61F709BA32EE}">
      <dsp:nvSpPr>
        <dsp:cNvPr id="0" name=""/>
        <dsp:cNvSpPr/>
      </dsp:nvSpPr>
      <dsp:spPr>
        <a:xfrm rot="7103868">
          <a:off x="3593240" y="4661839"/>
          <a:ext cx="634353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latin typeface="Times New Roman KZ" pitchFamily="18" charset="0"/>
            <a:ea typeface="Times New Roman KZ" pitchFamily="18" charset="0"/>
          </a:endParaRPr>
        </a:p>
      </dsp:txBody>
      <dsp:txXfrm rot="7103868">
        <a:off x="3593240" y="4661839"/>
        <a:ext cx="634353" cy="620881"/>
      </dsp:txXfrm>
    </dsp:sp>
    <dsp:sp modelId="{096C4B67-9E96-4394-9C99-8DE742A0B9D0}">
      <dsp:nvSpPr>
        <dsp:cNvPr id="0" name=""/>
        <dsp:cNvSpPr/>
      </dsp:nvSpPr>
      <dsp:spPr>
        <a:xfrm>
          <a:off x="1727275" y="5495636"/>
          <a:ext cx="3063822" cy="1362359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 KZ" pitchFamily="18" charset="0"/>
              <a:ea typeface="Times New Roman KZ" pitchFamily="18" charset="0"/>
            </a:rPr>
            <a:t>С.Киров атындағы Қазақ мемлекеттік униветситет</a:t>
          </a:r>
          <a:endParaRPr lang="ru-RU" sz="2000" kern="1200" dirty="0">
            <a:latin typeface="Times New Roman KZ" pitchFamily="18" charset="0"/>
            <a:ea typeface="Times New Roman KZ" pitchFamily="18" charset="0"/>
          </a:endParaRPr>
        </a:p>
      </dsp:txBody>
      <dsp:txXfrm>
        <a:off x="1727275" y="5495636"/>
        <a:ext cx="3063822" cy="1362359"/>
      </dsp:txXfrm>
    </dsp:sp>
    <dsp:sp modelId="{9EDDB712-493B-4783-8141-632BF21C2275}">
      <dsp:nvSpPr>
        <dsp:cNvPr id="0" name=""/>
        <dsp:cNvSpPr/>
      </dsp:nvSpPr>
      <dsp:spPr>
        <a:xfrm rot="9280956">
          <a:off x="3269293" y="3782824"/>
          <a:ext cx="325158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latin typeface="Times New Roman KZ" pitchFamily="18" charset="0"/>
            <a:ea typeface="Times New Roman KZ" pitchFamily="18" charset="0"/>
          </a:endParaRPr>
        </a:p>
      </dsp:txBody>
      <dsp:txXfrm rot="9280956">
        <a:off x="3269293" y="3782824"/>
        <a:ext cx="325158" cy="620881"/>
      </dsp:txXfrm>
    </dsp:sp>
    <dsp:sp modelId="{58D7DF69-7A79-43DF-8593-38935CE6C140}">
      <dsp:nvSpPr>
        <dsp:cNvPr id="0" name=""/>
        <dsp:cNvSpPr/>
      </dsp:nvSpPr>
      <dsp:spPr>
        <a:xfrm>
          <a:off x="431128" y="4005069"/>
          <a:ext cx="3176632" cy="1512744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 KZ" pitchFamily="18" charset="0"/>
              <a:ea typeface="Times New Roman KZ" pitchFamily="18" charset="0"/>
            </a:rPr>
            <a:t>“Социалистік Қазақстан”,  “Ленинская смена”, “Қазақ әдебиеті” </a:t>
          </a:r>
          <a:endParaRPr lang="ru-RU" sz="2000" kern="1200" dirty="0">
            <a:latin typeface="Times New Roman KZ" pitchFamily="18" charset="0"/>
            <a:ea typeface="Times New Roman KZ" pitchFamily="18" charset="0"/>
          </a:endParaRPr>
        </a:p>
      </dsp:txBody>
      <dsp:txXfrm>
        <a:off x="431128" y="4005069"/>
        <a:ext cx="3176632" cy="1512744"/>
      </dsp:txXfrm>
    </dsp:sp>
    <dsp:sp modelId="{038490E8-9328-49C5-865C-7D742FB16243}">
      <dsp:nvSpPr>
        <dsp:cNvPr id="0" name=""/>
        <dsp:cNvSpPr/>
      </dsp:nvSpPr>
      <dsp:spPr>
        <a:xfrm rot="11328420">
          <a:off x="3217206" y="2966030"/>
          <a:ext cx="274818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latin typeface="Times New Roman KZ" pitchFamily="18" charset="0"/>
            <a:ea typeface="Times New Roman KZ" pitchFamily="18" charset="0"/>
          </a:endParaRPr>
        </a:p>
      </dsp:txBody>
      <dsp:txXfrm rot="11328420">
        <a:off x="3217206" y="2966030"/>
        <a:ext cx="274818" cy="620881"/>
      </dsp:txXfrm>
    </dsp:sp>
    <dsp:sp modelId="{5BFC8A17-C06D-459C-94CD-975E3E7C3FF2}">
      <dsp:nvSpPr>
        <dsp:cNvPr id="0" name=""/>
        <dsp:cNvSpPr/>
      </dsp:nvSpPr>
      <dsp:spPr>
        <a:xfrm>
          <a:off x="359126" y="2392083"/>
          <a:ext cx="2806675" cy="1275421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 KZ" pitchFamily="18" charset="0"/>
              <a:ea typeface="Times New Roman KZ" pitchFamily="18" charset="0"/>
            </a:rPr>
            <a:t>“Қазақфильм” киностудиясында коллегия мүшесі</a:t>
          </a:r>
          <a:endParaRPr lang="ru-RU" sz="2000" kern="1200" dirty="0">
            <a:latin typeface="Times New Roman KZ" pitchFamily="18" charset="0"/>
            <a:ea typeface="Times New Roman KZ" pitchFamily="18" charset="0"/>
          </a:endParaRPr>
        </a:p>
      </dsp:txBody>
      <dsp:txXfrm>
        <a:off x="359126" y="2392083"/>
        <a:ext cx="2806675" cy="1275421"/>
      </dsp:txXfrm>
    </dsp:sp>
    <dsp:sp modelId="{1E8499AA-3A2C-4166-90BA-D45366524764}">
      <dsp:nvSpPr>
        <dsp:cNvPr id="0" name=""/>
        <dsp:cNvSpPr/>
      </dsp:nvSpPr>
      <dsp:spPr>
        <a:xfrm rot="13072968">
          <a:off x="3038211" y="2126036"/>
          <a:ext cx="649865" cy="6208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latin typeface="Times New Roman KZ" pitchFamily="18" charset="0"/>
            <a:ea typeface="Times New Roman KZ" pitchFamily="18" charset="0"/>
          </a:endParaRPr>
        </a:p>
      </dsp:txBody>
      <dsp:txXfrm rot="13072968">
        <a:off x="3038211" y="2126036"/>
        <a:ext cx="649865" cy="620881"/>
      </dsp:txXfrm>
    </dsp:sp>
    <dsp:sp modelId="{FC6B99F9-0E56-4ECE-80FD-F0F4A5E89AFB}">
      <dsp:nvSpPr>
        <dsp:cNvPr id="0" name=""/>
        <dsp:cNvSpPr/>
      </dsp:nvSpPr>
      <dsp:spPr>
        <a:xfrm>
          <a:off x="503140" y="692695"/>
          <a:ext cx="3115026" cy="146089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kern="1200" dirty="0" smtClean="0">
              <a:latin typeface="Times New Roman KZ" pitchFamily="18" charset="0"/>
              <a:ea typeface="Times New Roman KZ" pitchFamily="18" charset="0"/>
            </a:rPr>
            <a:t>“Бәйге”, “Білесің бе бұларды?”, “Көгілдір мұнаралар”</a:t>
          </a:r>
          <a:endParaRPr lang="ru-RU" sz="2000" kern="1200" dirty="0">
            <a:latin typeface="Times New Roman KZ" pitchFamily="18" charset="0"/>
            <a:ea typeface="Times New Roman KZ" pitchFamily="18" charset="0"/>
          </a:endParaRPr>
        </a:p>
      </dsp:txBody>
      <dsp:txXfrm>
        <a:off x="503140" y="692695"/>
        <a:ext cx="3115026" cy="1460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2FDDC-7CA5-4F63-8076-B794EBC17C9D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59DAC-2838-4DEB-8E79-F632286B01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59DAC-2838-4DEB-8E79-F632286B0102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82;&#1072;&#1073;.9\&#1056;&#1072;&#1073;&#1086;&#1095;&#1080;&#1081;%20&#1089;&#1090;&#1086;&#1083;\&#1058;.%20&#1064;&#1072;&#1093;&#1072;&#1085;&#1086;&#1074;%202018\kuy-krasivyy-kyuy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589240"/>
            <a:ext cx="7281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kk-KZ" sz="4800" dirty="0" smtClean="0">
                <a:latin typeface="Times New Roman" pitchFamily="18" charset="0"/>
                <a:cs typeface="Times New Roman" pitchFamily="18" charset="0"/>
              </a:rPr>
              <a:t>іздің мектеп оның атында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shaha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8404" y="404664"/>
            <a:ext cx="357699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для презентации\роб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для презентации\газ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849694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 smtClean="0"/>
              <a:t>Т. Шаханов шығармашылығының ерекшеліктері:</a:t>
            </a:r>
          </a:p>
          <a:p>
            <a:pPr marL="514350" indent="-514350">
              <a:buAutoNum type="arabicPeriod"/>
            </a:pPr>
            <a:r>
              <a:rPr lang="kk-KZ" sz="3200" dirty="0" smtClean="0"/>
              <a:t>орыс және қазақ тілдерінде қатар жазды;</a:t>
            </a:r>
          </a:p>
          <a:p>
            <a:pPr marL="514350" indent="-514350">
              <a:buAutoNum type="arabicPeriod"/>
            </a:pPr>
            <a:r>
              <a:rPr lang="kk-KZ" sz="3200" dirty="0" smtClean="0"/>
              <a:t>аудармашы ретінде өте бағаланды;</a:t>
            </a:r>
          </a:p>
          <a:p>
            <a:pPr marL="514350" indent="-514350">
              <a:buAutoNum type="arabicPeriod"/>
            </a:pPr>
            <a:r>
              <a:rPr lang="kk-KZ" sz="3200" dirty="0" smtClean="0"/>
              <a:t>қазақ әдебиетінде фантастикалық шығармаларды жазатындардың алғашқыларының бірі болды;</a:t>
            </a:r>
          </a:p>
          <a:p>
            <a:pPr marL="514350" indent="-514350">
              <a:buAutoNum type="arabicPeriod"/>
            </a:pPr>
            <a:r>
              <a:rPr lang="kk-KZ" sz="3200" dirty="0" smtClean="0"/>
              <a:t>шығармаларында оптимистік көзқарас басым;</a:t>
            </a:r>
          </a:p>
          <a:p>
            <a:pPr marL="514350" indent="-514350">
              <a:buAutoNum type="arabicPeriod"/>
            </a:pPr>
            <a:r>
              <a:rPr lang="kk-KZ" sz="3200" dirty="0" smtClean="0"/>
              <a:t>“жұлдызды жинақ” деп аталатын өлеңдер топтамасы бар.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871" y="1052736"/>
            <a:ext cx="85336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Болашақта не істеу керек?</a:t>
            </a:r>
          </a:p>
          <a:p>
            <a:pPr marL="342900" indent="-342900">
              <a:buAutoNum type="arabicPeriod"/>
            </a:pPr>
            <a:r>
              <a:rPr lang="kk-KZ" dirty="0" smtClean="0"/>
              <a:t>Т.Шаханов туралы мәлімет жинауды жалғастыру;</a:t>
            </a:r>
          </a:p>
          <a:p>
            <a:pPr marL="342900" indent="-342900">
              <a:buAutoNum type="arabicPeriod"/>
            </a:pPr>
            <a:r>
              <a:rPr lang="kk-KZ" dirty="0" smtClean="0"/>
              <a:t>Публицистикалық шығармаларын топтастыру;</a:t>
            </a:r>
          </a:p>
          <a:p>
            <a:pPr marL="342900" indent="-342900">
              <a:buAutoNum type="arabicPeriod"/>
            </a:pPr>
            <a:r>
              <a:rPr lang="kk-KZ" dirty="0" smtClean="0"/>
              <a:t>Өлеңдеріне ән жазылған шығармаларын жинау;</a:t>
            </a:r>
          </a:p>
          <a:p>
            <a:pPr marL="342900" indent="-342900">
              <a:buAutoNum type="arabicPeriod"/>
            </a:pPr>
            <a:r>
              <a:rPr lang="kk-KZ" dirty="0" smtClean="0"/>
              <a:t>Мектебімізде, қаламызда Т.Шахановқа арналған жыл </a:t>
            </a:r>
            <a:r>
              <a:rPr lang="kk-KZ" dirty="0" smtClean="0"/>
              <a:t>сайын </a:t>
            </a:r>
            <a:r>
              <a:rPr lang="kk-KZ" dirty="0" smtClean="0"/>
              <a:t>дәстүрлі шаралар  өткізу.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Т</a:t>
            </a:r>
            <a:r>
              <a:rPr lang="kk-KZ" dirty="0" smtClean="0"/>
              <a:t>.Шахановқа арналған сайтты толықтыру.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CIM\100PHOTO\SAM_2291.JPG"/>
          <p:cNvPicPr>
            <a:picLocks noChangeAspect="1" noChangeArrowheads="1"/>
          </p:cNvPicPr>
          <p:nvPr/>
        </p:nvPicPr>
        <p:blipFill>
          <a:blip r:embed="rId2" cstate="print"/>
          <a:srcRect l="6493" t="11006" r="24614"/>
          <a:stretch>
            <a:fillRect/>
          </a:stretch>
        </p:blipFill>
        <p:spPr bwMode="auto">
          <a:xfrm>
            <a:off x="0" y="404664"/>
            <a:ext cx="9144000" cy="55446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67744" y="6093296"/>
            <a:ext cx="5196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Т.Шахановтың жеңгесі Мариям апа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2\видео\КАРЛЫГАШ\фото\фото мероприятие 2011\Новая папка\Фото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722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660232" y="198884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Төлеу Шахановтың жұбайы Қарлығаш апай мен інісі Бақтыбай Шаханов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1069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" name="Picture 4" descr="19C95A5B"/>
          <p:cNvPicPr>
            <a:picLocks noChangeAspect="1" noChangeArrowheads="1"/>
          </p:cNvPicPr>
          <p:nvPr/>
        </p:nvPicPr>
        <p:blipFill>
          <a:blip r:embed="rId3" cstate="print"/>
          <a:srcRect t="27941" r="-1970"/>
          <a:stretch>
            <a:fillRect/>
          </a:stretch>
        </p:blipFill>
        <p:spPr bwMode="auto">
          <a:xfrm>
            <a:off x="323528" y="836713"/>
            <a:ext cx="8568952" cy="5901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A3217D7"/>
          <p:cNvPicPr>
            <a:picLocks noChangeAspect="1" noChangeArrowheads="1"/>
          </p:cNvPicPr>
          <p:nvPr/>
        </p:nvPicPr>
        <p:blipFill>
          <a:blip r:embed="rId2" cstate="print"/>
          <a:srcRect t="1387" r="1354" b="23690"/>
          <a:stretch>
            <a:fillRect/>
          </a:stretch>
        </p:blipFill>
        <p:spPr bwMode="auto">
          <a:xfrm>
            <a:off x="827584" y="836712"/>
            <a:ext cx="7992888" cy="575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42493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ля презентации\степ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kuy-krasivyy-kyu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для презентации\прир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38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для презентации\коса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для презентации\9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для презентации\ереймента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8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для презентации\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для презентации\космо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166</Words>
  <Application>Microsoft Office PowerPoint</Application>
  <PresentationFormat>Экран (4:3)</PresentationFormat>
  <Paragraphs>26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каб.9</cp:lastModifiedBy>
  <cp:revision>57</cp:revision>
  <dcterms:created xsi:type="dcterms:W3CDTF">2017-02-09T13:42:01Z</dcterms:created>
  <dcterms:modified xsi:type="dcterms:W3CDTF">2002-01-01T00:02:29Z</dcterms:modified>
</cp:coreProperties>
</file>