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вт 14.11.17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вт 14.11.17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вт 14.11.17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вт 14.11.17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вт 14.11.17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вт 14.11.17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вт 14.11.17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вт 14.11.17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вт 14.11.17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вт 14.11.17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вт 14.11.17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вт 14.11.17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ownloads\алфавит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0"/>
            <a:ext cx="69775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4705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772816"/>
            <a:ext cx="77048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Қазақ жазуының латын графикасына көшуіне қалай қарайсың? (Оң, теріс, маған бәрібір)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Бұл мәселеге қоғам көзқарасының қандай екеніне қызығушылық танытасың ба? (иә, жоқ)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Латын графикасымен қазақша жазғың келе ме? (иә, жоқ)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859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980728"/>
            <a:ext cx="72728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6 – 9-ғасырларда көне түркі жазуы</a:t>
            </a:r>
          </a:p>
          <a:p>
            <a:endParaRPr lang="kk-KZ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2. 10 – 20-ғасырларда араб графикасы</a:t>
            </a:r>
          </a:p>
          <a:p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3. 1929 – 1939 жылдары латын графикасы</a:t>
            </a:r>
          </a:p>
          <a:p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4. жылдан орыс графикасы</a:t>
            </a:r>
          </a:p>
          <a:p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5. жылы қазанның 27-сі күні  латын графикасына көшу туралы жарлық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9321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Экран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</cp:revision>
  <dcterms:created xsi:type="dcterms:W3CDTF">2017-11-14T16:46:43Z</dcterms:created>
  <dcterms:modified xsi:type="dcterms:W3CDTF">2017-11-14T17:42:53Z</dcterms:modified>
</cp:coreProperties>
</file>