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4660"/>
  </p:normalViewPr>
  <p:slideViewPr>
    <p:cSldViewPr>
      <p:cViewPr>
        <p:scale>
          <a:sx n="100" d="100"/>
          <a:sy n="100" d="100"/>
        </p:scale>
        <p:origin x="336" y="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FDDC-7CA5-4F63-8076-B794EBC17C9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59DAC-2838-4DEB-8E79-F632286B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9DAC-2838-4DEB-8E79-F632286B01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Крикунова Камила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Т.Шаханов атындағы мектептің 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-сынып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оқушысы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Мұғалімі – Тагиманова Қ.С.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PHOTO\SAM_2291.JPG"/>
          <p:cNvPicPr>
            <a:picLocks noChangeAspect="1" noChangeArrowheads="1"/>
          </p:cNvPicPr>
          <p:nvPr/>
        </p:nvPicPr>
        <p:blipFill>
          <a:blip r:embed="rId2" cstate="print"/>
          <a:srcRect l="6493" t="11006" r="24614"/>
          <a:stretch>
            <a:fillRect/>
          </a:stretch>
        </p:blipFill>
        <p:spPr bwMode="auto">
          <a:xfrm>
            <a:off x="0" y="404664"/>
            <a:ext cx="914400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6093296"/>
            <a:ext cx="519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Т.Шахановтың жеңгесі Мариям апа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2\видео\КАРЛЫГАШ\фото\фото мероприятие 2011\Новая папка\Фото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429096" cy="59054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98884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Төлеу Шахановтың жұбайы Қарлығаш апай мен інісі Бақтыбай Шаханов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6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Picture 4" descr="19C95A5B"/>
          <p:cNvPicPr>
            <a:picLocks noChangeAspect="1" noChangeArrowheads="1"/>
          </p:cNvPicPr>
          <p:nvPr/>
        </p:nvPicPr>
        <p:blipFill>
          <a:blip r:embed="rId3" cstate="print"/>
          <a:srcRect t="27941" r="-1970"/>
          <a:stretch>
            <a:fillRect/>
          </a:stretch>
        </p:blipFill>
        <p:spPr bwMode="auto">
          <a:xfrm>
            <a:off x="323528" y="836713"/>
            <a:ext cx="8568952" cy="5901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A3217D7"/>
          <p:cNvPicPr>
            <a:picLocks noChangeAspect="1" noChangeArrowheads="1"/>
          </p:cNvPicPr>
          <p:nvPr/>
        </p:nvPicPr>
        <p:blipFill>
          <a:blip r:embed="rId2" cstate="print"/>
          <a:srcRect t="1387" r="1354" b="23690"/>
          <a:stretch>
            <a:fillRect/>
          </a:stretch>
        </p:blipFill>
        <p:spPr bwMode="auto">
          <a:xfrm>
            <a:off x="827584" y="836712"/>
            <a:ext cx="7992888" cy="5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840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Біздің мектеп Төлеу Шаханов атын иеленді, дегенмен кейбір оқушылар, біздің қаламыздың тұрғындары оның шығармашылығын білмейді.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149080"/>
            <a:ext cx="7913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Тақырып: 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“Төлеу Шаханов шығармашылығының қырлары”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890" y="1906706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Мақсатым: </a:t>
            </a:r>
          </a:p>
          <a:p>
            <a:pPr algn="just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Төлеу Шахановтың өмірі және шығармашылығы туралы ақпаратты көпшілікке таратудың жолдарын қарастырып, оның шығармашылығының ерекшеліктерін насихаттау.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Міндеттерім:</a:t>
            </a:r>
          </a:p>
          <a:p>
            <a:pPr algn="just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Т.Шахановтың өмірі және шығармашылығы туралы жан-жақты мәлімет жинау;</a:t>
            </a:r>
          </a:p>
          <a:p>
            <a:pPr marL="514350" indent="-514350" algn="just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 Оның шығармашылығының ерекшеліктерін анықтау мақсатында әңгімелеріне, өлеңдеріне талдау жасау;</a:t>
            </a:r>
          </a:p>
          <a:p>
            <a:pPr algn="just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3. Т.Шахановтың шығармашылығын насихаттаудың жолдарын ұсыну.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Болжам: </a:t>
            </a:r>
          </a:p>
          <a:p>
            <a:pPr algn="just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Осы зерттеушілік еңбек Т. Шаханов  еңбегіне мектеп ұжымының ғана емес, жерлес жұртшылықтың назарын аударатын бастама болып, болашақта ақын, жазушының шығармашылығын насихаттайтын дәстүрлі шаралар ұйымдастырылады.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Зерттеу әдістері:</a:t>
            </a:r>
          </a:p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Т.Шаханов өмірі мен шығармашылығы туралы мәлімет жинақтау;</a:t>
            </a:r>
          </a:p>
          <a:p>
            <a:pPr marL="342900" indent="-342900"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    шығармаларын талдау;</a:t>
            </a:r>
          </a:p>
          <a:p>
            <a:pPr marL="342900" indent="-342900" algn="just">
              <a:buAutoNum type="arabicPeriod" startAt="3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Т. Шахановты көрген адамдармен сұхбаттасу.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Зерттеу жұмысымның жаңашылдығы: </a:t>
            </a:r>
          </a:p>
          <a:p>
            <a:pPr algn="just"/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Т. Шаханов туралы зерттеулер болмағандықтан, бұл жұмыста оның ақындық, жазушылық,  өнеріне талдау жасалады, оның шығармашылығын насихаттаудың жолдары ұсынылады.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Т. Шаханов шығармашылығының ерекшеліктері: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орыс және қазақ тілдерінде қатар жазды;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аудармашы ретінде өте бағаланды;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қазақ әдебиетінде фантастикалық шығармаларды жазатындардың алғашқыларының бірі болды;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шығармаларында оптимистік көзқарас басым;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“жұлдызды жинақ” деп аталатын өлеңдер топтамасы бар.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1" y="1052736"/>
            <a:ext cx="8533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Болашақта не істеу керек?</a:t>
            </a:r>
          </a:p>
          <a:p>
            <a:pPr marL="342900" indent="-342900">
              <a:buAutoNum type="arabicPeriod"/>
            </a:pPr>
            <a:r>
              <a:rPr lang="kk-KZ" dirty="0" smtClean="0"/>
              <a:t>Т.Шаханов туралы мәлімет жинауды жалғастыру;</a:t>
            </a:r>
          </a:p>
          <a:p>
            <a:pPr marL="342900" indent="-342900">
              <a:buAutoNum type="arabicPeriod"/>
            </a:pPr>
            <a:r>
              <a:rPr lang="kk-KZ" dirty="0" smtClean="0"/>
              <a:t>Публицистикалық шығармаларын топтастыру;</a:t>
            </a:r>
          </a:p>
          <a:p>
            <a:pPr marL="342900" indent="-342900">
              <a:buAutoNum type="arabicPeriod"/>
            </a:pPr>
            <a:r>
              <a:rPr lang="kk-KZ" dirty="0" smtClean="0"/>
              <a:t>Өлеңдеріне ән жазылған шығармаларын жинау;</a:t>
            </a:r>
          </a:p>
          <a:p>
            <a:pPr marL="342900" indent="-342900">
              <a:buAutoNum type="arabicPeriod"/>
            </a:pPr>
            <a:r>
              <a:rPr lang="kk-KZ" dirty="0" smtClean="0"/>
              <a:t>Мектебімізде, қаламызда Т.Шахановқа арналған жыл сайынғы дәстүрлі шаралар  өткізу.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</a:t>
            </a:r>
            <a:r>
              <a:rPr lang="kk-KZ" dirty="0" smtClean="0"/>
              <a:t>.Шахановқа арналған сайтты толықтыру.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271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каб.9</cp:lastModifiedBy>
  <cp:revision>28</cp:revision>
  <dcterms:created xsi:type="dcterms:W3CDTF">2017-02-09T13:42:01Z</dcterms:created>
  <dcterms:modified xsi:type="dcterms:W3CDTF">2001-12-31T21:38:55Z</dcterms:modified>
</cp:coreProperties>
</file>